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4BFE5-C176-42E6-949A-DCD495ADAC71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98152-A418-415F-9B0D-1CBCF52CE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30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B6AD-75C8-79EA-1A97-7E5EF6A47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7AFEA-D1FD-3E1C-298D-F98AF0E82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E16A4-15BC-1333-4D1E-CA9E3B8D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9A2CB-1E7A-FC23-03BD-A15F5256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3D48D-8244-FFCF-71E3-46DBE573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77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D648F-C6E6-A7DF-57E2-513FB23D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A50F4-088B-B6E9-E674-5CAE9B113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D7A96-BF2A-CEF0-9C9D-02E6D08E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F4335-AD3F-F331-7760-8CC149577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454A0-7C79-C189-3DBA-84B5089F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7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161A9F-C674-9F4E-E867-4C8F596EC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F33005-ADBE-6E94-597E-060F83585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E818E-F76C-FAC6-4E44-ED3D1F550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8249D-395E-1E56-60F6-5084ECBA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36C0-69C3-23D8-911C-3F64A9E89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1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F167-A18D-A699-63F0-FC62D0E3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E8FD4-3FD7-24EF-90AE-D8B13D08E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DCEDF-6F1F-6D52-4F71-789FED88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99916-B707-4623-AFA1-393624529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E536A-3286-6D09-8276-CE4899EC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1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8EE4-9DDE-7559-2999-B098DE14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719D5-8577-FEF3-0A8B-3238B890E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0FC63-7D24-9EE9-E9AF-3BB52FE4F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4185B-3615-7324-D02A-22752697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BA7C5-8017-AC52-6115-D41632D77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79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86E4-ADB8-E99B-2368-C8E35814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DA3A-E537-07BC-2E36-CAA96D750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514F7-D98B-EDD9-9CF9-A1261DC02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516D4E-81C2-BA44-BC1A-B323C4CA8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BF882-FF3B-DFA0-3690-FEAC6016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FC295-F2EC-F18C-8EF4-E29BC0E7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36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2E13-E477-781C-F2E8-2D2681EE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A0FC8-5289-DEDA-86BF-842F1205C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B5C39-A38B-5DBD-2FEE-63DC2E010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F8E89-F5AD-2CB5-2AC6-BBD9B95669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012E1-C91B-8474-5D28-FE58BA4EE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02467-BC5F-3FAA-13AC-50010A762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C985D0-36EC-A95F-D40F-F94BCB1F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00FB9E-F7F4-B7ED-AA83-46139816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0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5FF3-FE15-CB18-05F5-1880A87D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E4440C-D311-3258-4636-D86D6B878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16BBC-166C-F130-DC70-40B2828C3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21ED4-4EF8-F7D0-09E3-E4A1461C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7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A1485B-1264-1EC3-316E-26C9BDEF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2F556-0231-7B10-DBD5-679C85067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D96B4-52B8-C252-CB93-3AD0FAB12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11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20133-8119-B502-DBEC-57F19574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08F87-1CD0-AC6C-B34E-FA82BDBA3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2A94-821A-D02D-4A59-7CCCEA82E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34BB5-3968-6884-606D-2B688FA3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EC3B1-6D7B-1C1F-8248-52CA4830A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8FAB8-6066-D437-7FBD-BE2D54A3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6F33-F2E7-584F-ADDF-2DFB41BC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3E320B-A9E0-C4DA-8BC6-0FB89A581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A557F-C85C-5991-9511-0FE11E82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3B0F0-35A2-DA6B-BBB0-0D2CBE0E6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C570F-9E1E-8A49-AA74-87015D29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7BBAC-BE47-2185-8194-51F55EC4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6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C78266-7DA0-FEE1-FCC3-EDFB0CDE6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E9B90-3119-9A2A-ED30-46B5B4199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3E558-4398-5E6F-2CFB-06FDBA861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F4E6B-F7C3-435B-9AA1-114E7A66D9A2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7F270-1DA2-05A6-00E0-68403E8B6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05172-72C7-EFB5-A80E-40E7E562E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24496D-5670-404D-B11A-A67EFE28B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2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E03400-65AE-41A0-497A-E98C1991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3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08B73-4233-AA2E-1EA2-2476D9A3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37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57B91-B87F-7EDF-90F8-ADC9AAB5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69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57A16-E40F-551B-6EEF-9184BF80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32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0823A-F7CE-9DAD-614B-A153F50BE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3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87D93-D373-31D1-11E9-AC9C3EA1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7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E20FC-3FF3-8D3B-4B5A-3DD4024E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1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24825-A8CE-5E83-1144-93CE2D7C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3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CE7EF-08EE-6595-289E-D4EA0A619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6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B89D9B-B9F2-98A4-14D3-63B903FD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2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1B384-765B-0416-33FE-9B7C844AE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1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A8A19-AB41-E0C4-533E-E64EFABA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27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F2D58-9BBB-1EC8-9A81-A3DBD956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7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8B90B-C307-E1EB-B271-4867E3B0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94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3C93A-B6AB-EC47-3572-F083BC99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64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D0329E-FA08-8A00-8683-25CDC7315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33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AFFD2-4A64-3AF8-4C8C-9461A021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26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A9714C-A8EC-1A7A-2313-3F96DE00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9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3FC61-FB8E-F0A4-C085-47782F66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0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E9DBC-BB3B-E736-CC62-0CDC6613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6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C0D75-1DF4-0516-7529-C918E7BB6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1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27FAE-B8DD-678F-DA48-412A5BC2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A0496-B1F0-2E36-1725-906AC587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0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6A2E0-B533-11AE-5649-70FC41675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7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1ED870-2366-8753-ABC4-4B8E7907C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4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2024-05-21T06:05:32Z</dcterms:created>
  <dcterms:modified xsi:type="dcterms:W3CDTF">2024-05-21T06:16:26Z</dcterms:modified>
</cp:coreProperties>
</file>